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75" r:id="rId17"/>
    <p:sldId id="276" r:id="rId18"/>
    <p:sldId id="277" r:id="rId19"/>
    <p:sldId id="27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7" autoAdjust="0"/>
    <p:restoredTop sz="94660"/>
  </p:normalViewPr>
  <p:slideViewPr>
    <p:cSldViewPr snapToGrid="0">
      <p:cViewPr varScale="1">
        <p:scale>
          <a:sx n="66" d="100"/>
          <a:sy n="66" d="100"/>
        </p:scale>
        <p:origin x="40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945C27-F420-4A98-9329-EC44A463E9B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ru-KZ"/>
        </a:p>
      </dgm:t>
    </dgm:pt>
    <dgm:pt modelId="{5251BE9D-6F1C-4523-9DD2-C0A6164F0DE9}">
      <dgm:prSet/>
      <dgm:spPr/>
      <dgm:t>
        <a:bodyPr/>
        <a:lstStyle/>
        <a:p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14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дәріс</a:t>
          </a:r>
          <a:endParaRPr lang="ru-KZ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1CFB337-C993-4C1C-8364-AB7E845F979B}" type="parTrans" cxnId="{1674BBCE-FF58-4725-8465-222089B5D052}">
      <dgm:prSet/>
      <dgm:spPr/>
      <dgm:t>
        <a:bodyPr/>
        <a:lstStyle/>
        <a:p>
          <a:endParaRPr lang="ru-KZ"/>
        </a:p>
      </dgm:t>
    </dgm:pt>
    <dgm:pt modelId="{BFB17099-F11E-4AF4-83FC-DE656CBEA76C}" type="sibTrans" cxnId="{1674BBCE-FF58-4725-8465-222089B5D052}">
      <dgm:prSet/>
      <dgm:spPr/>
      <dgm:t>
        <a:bodyPr/>
        <a:lstStyle/>
        <a:p>
          <a:endParaRPr lang="ru-KZ"/>
        </a:p>
      </dgm:t>
    </dgm:pt>
    <dgm:pt modelId="{92CD0A87-B850-40A5-AC5F-5F2D6E727A9A}">
      <dgm:prSet/>
      <dgm:spPr/>
      <dgm:t>
        <a:bodyPr/>
        <a:lstStyle/>
        <a:p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Кәсіби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саладағы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ақпараттық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технологиялар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. </a:t>
          </a:r>
          <a:r>
            <a:rPr lang="ru-RU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Индустриялық</a:t>
          </a:r>
          <a:r>
            <a:rPr lang="ru-RU" b="1" dirty="0">
              <a:latin typeface="Times New Roman" panose="02020603050405020304" pitchFamily="18" charset="0"/>
              <a:cs typeface="Times New Roman" panose="02020603050405020304" pitchFamily="18" charset="0"/>
            </a:rPr>
            <a:t> АКТ</a:t>
          </a:r>
          <a:endParaRPr lang="ru-KZ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8B2532E-BCE7-4E30-AAC1-DDE2AC50FE17}" type="parTrans" cxnId="{D7FE3E52-1421-40A6-8F8A-41FDB591937C}">
      <dgm:prSet/>
      <dgm:spPr/>
      <dgm:t>
        <a:bodyPr/>
        <a:lstStyle/>
        <a:p>
          <a:endParaRPr lang="ru-KZ"/>
        </a:p>
      </dgm:t>
    </dgm:pt>
    <dgm:pt modelId="{20AFDCB0-49BB-403C-882A-D57F2F4C2712}" type="sibTrans" cxnId="{D7FE3E52-1421-40A6-8F8A-41FDB591937C}">
      <dgm:prSet/>
      <dgm:spPr/>
      <dgm:t>
        <a:bodyPr/>
        <a:lstStyle/>
        <a:p>
          <a:endParaRPr lang="ru-KZ"/>
        </a:p>
      </dgm:t>
    </dgm:pt>
    <dgm:pt modelId="{3BA87307-CDBB-42AE-9634-706375E458DB}" type="pres">
      <dgm:prSet presAssocID="{F8945C27-F420-4A98-9329-EC44A463E9B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29F49552-592A-47B9-A3EE-0007D0DB02F2}" type="pres">
      <dgm:prSet presAssocID="{5251BE9D-6F1C-4523-9DD2-C0A6164F0DE9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D763991-7D96-4A3F-A81A-73B92130A303}" type="pres">
      <dgm:prSet presAssocID="{BFB17099-F11E-4AF4-83FC-DE656CBEA76C}" presName="spacer" presStyleCnt="0"/>
      <dgm:spPr/>
    </dgm:pt>
    <dgm:pt modelId="{D2514ED3-432A-4CAE-8B99-623BB462E096}" type="pres">
      <dgm:prSet presAssocID="{92CD0A87-B850-40A5-AC5F-5F2D6E727A9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1E7A066-24A9-4B11-B741-E5C4D09E0500}" type="presOf" srcId="{92CD0A87-B850-40A5-AC5F-5F2D6E727A9A}" destId="{D2514ED3-432A-4CAE-8B99-623BB462E096}" srcOrd="0" destOrd="0" presId="urn:microsoft.com/office/officeart/2005/8/layout/vList2"/>
    <dgm:cxn modelId="{FD76CE52-6D46-4C32-8C34-D1B712AF2E1A}" type="presOf" srcId="{F8945C27-F420-4A98-9329-EC44A463E9B8}" destId="{3BA87307-CDBB-42AE-9634-706375E458DB}" srcOrd="0" destOrd="0" presId="urn:microsoft.com/office/officeart/2005/8/layout/vList2"/>
    <dgm:cxn modelId="{3F999615-9167-4EAB-BFD0-E2978BDBCDBA}" type="presOf" srcId="{5251BE9D-6F1C-4523-9DD2-C0A6164F0DE9}" destId="{29F49552-592A-47B9-A3EE-0007D0DB02F2}" srcOrd="0" destOrd="0" presId="urn:microsoft.com/office/officeart/2005/8/layout/vList2"/>
    <dgm:cxn modelId="{D7FE3E52-1421-40A6-8F8A-41FDB591937C}" srcId="{F8945C27-F420-4A98-9329-EC44A463E9B8}" destId="{92CD0A87-B850-40A5-AC5F-5F2D6E727A9A}" srcOrd="1" destOrd="0" parTransId="{C8B2532E-BCE7-4E30-AAC1-DDE2AC50FE17}" sibTransId="{20AFDCB0-49BB-403C-882A-D57F2F4C2712}"/>
    <dgm:cxn modelId="{1674BBCE-FF58-4725-8465-222089B5D052}" srcId="{F8945C27-F420-4A98-9329-EC44A463E9B8}" destId="{5251BE9D-6F1C-4523-9DD2-C0A6164F0DE9}" srcOrd="0" destOrd="0" parTransId="{A1CFB337-C993-4C1C-8364-AB7E845F979B}" sibTransId="{BFB17099-F11E-4AF4-83FC-DE656CBEA76C}"/>
    <dgm:cxn modelId="{872E66D7-78C5-4CFD-9B7C-148E9333E011}" type="presParOf" srcId="{3BA87307-CDBB-42AE-9634-706375E458DB}" destId="{29F49552-592A-47B9-A3EE-0007D0DB02F2}" srcOrd="0" destOrd="0" presId="urn:microsoft.com/office/officeart/2005/8/layout/vList2"/>
    <dgm:cxn modelId="{FE8EDAF9-3AC1-4C21-890F-13D76E0A4648}" type="presParOf" srcId="{3BA87307-CDBB-42AE-9634-706375E458DB}" destId="{CD763991-7D96-4A3F-A81A-73B92130A303}" srcOrd="1" destOrd="0" presId="urn:microsoft.com/office/officeart/2005/8/layout/vList2"/>
    <dgm:cxn modelId="{6B734BA9-FFDA-4B7F-8703-E0E4704BBFD8}" type="presParOf" srcId="{3BA87307-CDBB-42AE-9634-706375E458DB}" destId="{D2514ED3-432A-4CAE-8B99-623BB462E096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F49552-592A-47B9-A3EE-0007D0DB02F2}">
      <dsp:nvSpPr>
        <dsp:cNvPr id="0" name=""/>
        <dsp:cNvSpPr/>
      </dsp:nvSpPr>
      <dsp:spPr>
        <a:xfrm>
          <a:off x="0" y="15880"/>
          <a:ext cx="10210800" cy="1749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14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дәріс</a:t>
          </a:r>
          <a:endParaRPr lang="ru-KZ" sz="4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5386" y="101266"/>
        <a:ext cx="10040028" cy="1578378"/>
      </dsp:txXfrm>
    </dsp:sp>
    <dsp:sp modelId="{D2514ED3-432A-4CAE-8B99-623BB462E096}">
      <dsp:nvSpPr>
        <dsp:cNvPr id="0" name=""/>
        <dsp:cNvSpPr/>
      </dsp:nvSpPr>
      <dsp:spPr>
        <a:xfrm>
          <a:off x="0" y="1897510"/>
          <a:ext cx="10210800" cy="1749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Кәсіби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саладағы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ақпараттық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технологиялар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 </a:t>
          </a:r>
          <a:r>
            <a:rPr lang="ru-RU" sz="46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Индустриялық</a:t>
          </a:r>
          <a:r>
            <a:rPr lang="ru-RU" sz="4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АКТ</a:t>
          </a:r>
          <a:endParaRPr lang="ru-KZ" sz="4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5386" y="1982896"/>
        <a:ext cx="10040028" cy="1578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025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318780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832943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10065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837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033852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799588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14667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K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688109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066820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019818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F3C1E84-9855-4470-B139-995875D68ECA}" type="datetimeFigureOut">
              <a:rPr lang="ru-KZ" smtClean="0"/>
              <a:t>05.05.2025</a:t>
            </a:fld>
            <a:endParaRPr lang="ru-K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EB7F2B4-5981-4B8A-8ABE-77455ADABF79}" type="slidenum">
              <a:rPr lang="ru-KZ" smtClean="0"/>
              <a:t>‹#›</a:t>
            </a:fld>
            <a:endParaRPr lang="ru-KZ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8469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>
            <a:extLst>
              <a:ext uri="{FF2B5EF4-FFF2-40B4-BE49-F238E27FC236}">
                <a16:creationId xmlns="" xmlns:a16="http://schemas.microsoft.com/office/drawing/2014/main" id="{60279377-0F7A-6233-AF3C-8904191CAD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1876925"/>
              </p:ext>
            </p:extLst>
          </p:nvPr>
        </p:nvGraphicFramePr>
        <p:xfrm>
          <a:off x="1259840" y="744974"/>
          <a:ext cx="10210800" cy="3662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138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940066" y="1206434"/>
            <a:ext cx="10273365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қолданудың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артықшылықтары</a:t>
            </a:r>
            <a:endParaRPr lang="ru-RU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Шығармашылық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идеяны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нақты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тез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визуализациялау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Қиял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көркемдік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талғамды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дамытатын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жаңа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тәсілдер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Қайта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өңдеуге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өзгертуге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беретін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икемділік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Жоба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туындысын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цифрлық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түрде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таныстыру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мүмкіндігі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Топтық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жобаларда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онлайн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ынтымақтастық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бірігіп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істеу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Jamboard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Miro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т.б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361912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036319" y="1119806"/>
            <a:ext cx="10128985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Музыкалық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беруде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lang="ru-RU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рөлі</a:t>
            </a:r>
            <a:endParaRPr lang="ru-RU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kk-KZ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Музыка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пәнінде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АКТ-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музыкалық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есту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есте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сақтауды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дамытуға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интерактивті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әдістерін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енгізуге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музыкалық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композиция мен аранжировка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жасауға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музыкалық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сауаттылықты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қызықты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формада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оқытуға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концерт,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жаттығу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бағалау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оңтайландыруға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9517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518478"/>
              </p:ext>
            </p:extLst>
          </p:nvPr>
        </p:nvGraphicFramePr>
        <p:xfrm>
          <a:off x="1096963" y="2806065"/>
          <a:ext cx="10058400" cy="21031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029200"/>
                <a:gridCol w="5029200"/>
              </a:tblGrid>
              <a:tr h="0"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Құрал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Қолданылуы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🎧 Мультимедиалық құрылғылар (проектор, колонка, интерактивті тақта)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Әуен тыңдату, талдау, презентация жасау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🎹 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MIDI-</a:t>
                      </a:r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клавиатура, сандық пианино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Музыка жазу, аранжировка жасау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🎤 Микрофон және дыбыс жазу құрылғысы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Вокалды жаттығулар, ән жазу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📱 Планшет, смартфон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Музыкалық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қосымшалармен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жұмыс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173967" y="1076190"/>
            <a:ext cx="5699317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Нақты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қолданылатын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құралдары</a:t>
            </a:r>
            <a:endParaRPr kumimoji="0" lang="ru-RU" altLang="ru-RU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 А.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Аппараттық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114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749541"/>
              </p:ext>
            </p:extLst>
          </p:nvPr>
        </p:nvGraphicFramePr>
        <p:xfrm>
          <a:off x="1096963" y="2943225"/>
          <a:ext cx="10058400" cy="18288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029200"/>
                <a:gridCol w="5029200"/>
              </a:tblGrid>
              <a:tr h="0"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Бағдарлама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Қызметі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GarageBand (iOS)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Музыкалық трек жазу, өңдеу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 Studio, Ableton Live, Logic Pro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Кәсіби дыбыс жазу, аранжировка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MuseScore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Ноталар теру және партитура құру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Audacity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Дыбыс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жазу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және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монтаж (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еркін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бағдарлама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96963" y="1193463"/>
            <a:ext cx="6322244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Бағдарламалар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қосымшалар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🎼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Музыкалық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редакторлар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студиялар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569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632838"/>
              </p:ext>
            </p:extLst>
          </p:nvPr>
        </p:nvGraphicFramePr>
        <p:xfrm>
          <a:off x="1029586" y="2136807"/>
          <a:ext cx="10058400" cy="24688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029200"/>
                <a:gridCol w="5029200"/>
              </a:tblGrid>
              <a:tr h="361248"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Қосымша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Қолданылуы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EarMaster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Музыкалық есту жаттығулары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Yousician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Гитара, пианино, вокал жаттығуы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Flat.io, Noteflight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Онлайн нота жазу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MusicTheory.net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Музыкалық сауаттылықты үйрену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Chrome Music Lab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Бастауыш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оқушыларға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арналған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визуалды-музыкалық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тәжірибелер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29586" y="1192034"/>
            <a:ext cx="925019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Интерактивті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жаттығу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055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045944" y="1281824"/>
            <a:ext cx="10157861" cy="3877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АКТ-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ның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музыкалық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берудегі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артықшылықтары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spcAft>
                <a:spcPts val="600"/>
              </a:spcAft>
            </a:pPr>
            <a:endParaRPr lang="kk-KZ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🎧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Музыканы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тыңдау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редакциялау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жүйеде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жүргізіледі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🎼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Оқушылар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композицияларын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шығармашылығын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дамытады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🧑‍🎓 Жеке,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жұппен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топпен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онлайн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мүмкіндігі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📈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Сабақтарды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бейнежазба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анимация, подкаст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ұсынуға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болады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⏱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Жаттығуларды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темпінде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қайталау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мүмкіндігі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үй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тапсырмасына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жақсы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17245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29086" y="429262"/>
            <a:ext cx="108232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Индустриялық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АКТ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өнеркәсіпте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көрсету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салаларында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қолданылатын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арнайы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технологиялар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жиынтығы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Олар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автоматтандыруға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басқаруға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тиімділікті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арттыруға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бағытталған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3575" y="1874981"/>
            <a:ext cx="7746697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автоматтандыру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ERP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Enterprise Resource Planning):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Кәсіпорындағы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бақылауға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тапсырыстарды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жоспарлауға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логистиканы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ұйымдастыруға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көмектеседі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Oracle ERP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1C: </a:t>
            </a:r>
            <a:r>
              <a:rPr lang="ru-RU" sz="2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Кәсіпорын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SCADA (Supervisory Control and Data Acquisition):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нақты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уақыт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режимінде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Электр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станциялары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зауыттардағы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272" y="1874981"/>
            <a:ext cx="4121728" cy="412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80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77787" y="109592"/>
            <a:ext cx="1130635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(Internet of Things)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өндірісте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Интеллектуалды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сенсорлар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жинау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жағдайын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машиналардың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техникалық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жағдайы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lvl="1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Жабдықтардың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қашықтан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272" y="1874981"/>
            <a:ext cx="4121728" cy="4121728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77787" y="1824333"/>
            <a:ext cx="742534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Робототехника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автоматтандырылған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Индустриялық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роботтар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Құрастыру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өңдеу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жылдам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дәл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орындауға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арналған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KUKA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ABB Robotics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Fanuc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Автономды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логистика: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Қойма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ішіндегі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тасымалдар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Robotics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Big Data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аналитика</a:t>
            </a: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көрсеткіштерді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нарықтық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тенденцияларды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тұтынушылар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сұранысын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болжау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үлкен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деректермен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істеу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Мысалдар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Техникалық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ақауларды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алдын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ала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анықтау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2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сапасын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274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59109" y="167052"/>
            <a:ext cx="1150763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Жасанды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интеллект (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AI)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машиналық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ML)</a:t>
            </a:r>
          </a:p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Мүмкіндіктері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Өндірістегі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Жабдықтардың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болжау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Кепілді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жөндеу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интервалдарын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есептеу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Киберқауіпсіздікті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6. 3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басып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шығару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Мақсаты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қажетті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бөлшектер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прототиптерді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тез</a:t>
            </a:r>
          </a:p>
          <a:p>
            <a:pPr lvl="1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дайындау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шығындарын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азайту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Медицина (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импланттар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протездер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lvl="1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Аэроғарыш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автомобиль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өндірісі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272" y="1874981"/>
            <a:ext cx="4121728" cy="412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82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2687" y="75045"/>
            <a:ext cx="11461630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Киберқауіпсіздік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Мақсаты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хакерлік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шабуылдардан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қорғау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мониторингі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қауіп-қатерді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болжау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Symantec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Kaspersky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кеңейтілген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шындық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VR/AR)</a:t>
            </a: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салалары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Қызметкерлерді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симуляциялық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жаттығулар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Құрылыс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нысандарын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визуализациялау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Жабдықты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орнату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жөндеуде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интерактивті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нұсқаулықтар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Цифрлық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егіздер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Twins)</a:t>
            </a: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Мәні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Физикалық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өндірістік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жүйелердің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сандық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көшірмесін</a:t>
            </a:r>
            <a:endParaRPr lang="ru-RU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процестердің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жұмысын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ru-RU" sz="2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нақты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уақыт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режимінде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модельдеуге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сапасын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болжау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Техникалық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көрсетуді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оңтайландыру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272" y="1874981"/>
            <a:ext cx="4121728" cy="412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60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97347" y="736435"/>
            <a:ext cx="114210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АКТ-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ның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кәсіби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саладағы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рөлі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3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68942" y="2294267"/>
            <a:ext cx="11923058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тиімділігін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арттыру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АКТ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күнделікті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операцияларды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автоматтандырып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процестерді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уақытын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үнемдеуге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адами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қателіктерді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азайтуға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туризм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саласында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маршруттарды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автоматты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жоспарлау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педагогикада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бағалау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жүйесін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цифрландыру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ru-RU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Шығармашылық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зерттеушілік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дағдыларды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дамыту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АКТ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шығармашылық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контент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жасауда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(видео, 3D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модельдер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ғылыми-зерттеушілік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қызметте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үлкен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рөл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атқарады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Педагогикалық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биологияда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көмегімен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генетикалық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зерттеулерді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түрде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жүргізуге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туризмде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жарнамалар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әзірлеуге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090" y="0"/>
            <a:ext cx="4802909" cy="274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3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68940" y="1675266"/>
            <a:ext cx="11923059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жылдам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өңдеу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Заманауи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үлкен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көлемдегі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қысқа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мерзімде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өңдеуге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биологияда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қоршаған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ортаны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зерттеу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жинау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талдау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датчиктер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Туризмде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клиенттердің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қажеттіліктерін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түсіну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Big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ru-RU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Қашықтықтан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оқыту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істеу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мүмкіндігі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АКТ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платформалары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беру мен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туризмде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қашықтықтан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қызмет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көрсетуге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жол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ашады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онлайн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курстар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вебинарлар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экскурсиялар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қонақүйлерді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брондау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жүйелері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әсіресе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пандемия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шалғай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аймақтарда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істеу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кезінде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маңызды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770963" y="982769"/>
            <a:ext cx="114210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АКТ-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ның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кәсіби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саладағы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рөлі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3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6522" y="48286"/>
            <a:ext cx="3645477" cy="208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83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545265"/>
              </p:ext>
            </p:extLst>
          </p:nvPr>
        </p:nvGraphicFramePr>
        <p:xfrm>
          <a:off x="1096963" y="1877227"/>
          <a:ext cx="10058400" cy="33832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029200"/>
                <a:gridCol w="5029200"/>
              </a:tblGrid>
              <a:tr h="0">
                <a:tc>
                  <a:txBody>
                    <a:bodyPr/>
                    <a:lstStyle/>
                    <a:p>
                      <a:r>
                        <a:rPr lang="ru-RU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АКТ </a:t>
                      </a:r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қолдану</a:t>
                      </a:r>
                      <a:r>
                        <a:rPr lang="ru-RU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мақсаты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Мысалдар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🎨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Балалардың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қызығушылығын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арттыру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Интерактивті тақтада мультимедиалық тапсырма көрсету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Интеллектуалды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дамытушы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ойындар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жасау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«Zebrainy», «Kids Academy», «LogicLike» </a:t>
                      </a:r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қосымшалары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🎥 Аудио-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визуалды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материалдар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қолдану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Ағылшын тіліндегі мультфильм, ертегі тыңдату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📱 Ата-анамен байланыс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WhatsApp, Telegram </a:t>
                      </a:r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топтары, электронды күнделік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Күнделікті</a:t>
                      </a:r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іс-әрекетті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жоспарлау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Google Calendar, Microsoft OneNote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💻 Кәсіби дамуға арналған құралдар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BilimLand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Moodle, Coursera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курстары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96963" y="917714"/>
            <a:ext cx="9115441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Мектепке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дейінгі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тәрбиешінің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кәсіби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қызметіндегі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рөлі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506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122946" y="2030461"/>
            <a:ext cx="1015786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А.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Аппараттық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Интерактивті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тақта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Планшеттер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Ноутбук/Компьютер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Мультимедиалық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проектор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Сенсорлы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тақта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Балаларға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арналған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робототехника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құрылғылары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Bee-Bot,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Cubetto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978568" y="1151907"/>
            <a:ext cx="8685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Нақты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құралдары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мектепке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дейінгі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беру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197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775392"/>
              </p:ext>
            </p:extLst>
          </p:nvPr>
        </p:nvGraphicFramePr>
        <p:xfrm>
          <a:off x="914084" y="2170795"/>
          <a:ext cx="10058400" cy="283464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029200"/>
                <a:gridCol w="5029200"/>
              </a:tblGrid>
              <a:tr h="0"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Құрал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Қолдану</a:t>
                      </a:r>
                      <a:r>
                        <a:rPr lang="ru-RU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мақсаты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Bilimland.kz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Дамытушы сабақтар, бейнематериалдар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Mektep.edu.kz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Балаларға арналған оқу ресурстары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YouTube Kids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Мақсатты бейне контент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Paint, Tux Paint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Шығармашылық тапсырмалар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Scratch Junior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Қарапайым визуалды программалау арқылы ертегі құру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PowerPoint/Prezi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Сабақ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презентациясын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жасау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58463" y="1046069"/>
            <a:ext cx="10087592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Бағдарламалық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онлайн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1187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866273" y="1722998"/>
            <a:ext cx="685277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Оқу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үдерісін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жекешелендіреді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Балалардың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қызығушылығын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белсендіреді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Уақытты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үнемдейді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тәрбиешінің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жұмысын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оңтайландырады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Ата-анамен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әріптестермен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орнатады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998579" y="3737727"/>
            <a:ext cx="904057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Балалардың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экран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алдында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болу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уақыты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шектелуі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керек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(10–15 минут);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Цифрлық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гигиена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ережелерін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сақтау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АКТ-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ны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мақсатты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педагогикалық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тұрғыдан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kumimoji="0" lang="ru-RU" altLang="ru-RU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79645" y="1169410"/>
            <a:ext cx="106262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 </a:t>
            </a:r>
            <a:r>
              <a:rPr lang="ru-RU" alt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alt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alt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тәрбиешінің</a:t>
            </a:r>
            <a:r>
              <a:rPr lang="ru-RU" alt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кәсіби</a:t>
            </a:r>
            <a:r>
              <a:rPr lang="ru-RU" alt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артықшылықтары</a:t>
            </a:r>
            <a:r>
              <a:rPr lang="ru-RU" alt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998579" y="3337225"/>
            <a:ext cx="31704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Назар </a:t>
            </a:r>
            <a:r>
              <a:rPr lang="ru-RU" altLang="ru-RU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аударатын</a:t>
            </a:r>
            <a:r>
              <a:rPr lang="ru-RU" altLang="ru-RU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мәселелер</a:t>
            </a:r>
            <a:r>
              <a:rPr lang="ru-RU" altLang="ru-RU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865920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9387368"/>
              </p:ext>
            </p:extLst>
          </p:nvPr>
        </p:nvGraphicFramePr>
        <p:xfrm>
          <a:off x="1029586" y="2055295"/>
          <a:ext cx="10058400" cy="283464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029200"/>
                <a:gridCol w="5029200"/>
              </a:tblGrid>
              <a:tr h="0"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Қолдану</a:t>
                      </a:r>
                      <a:r>
                        <a:rPr lang="ru-RU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саласы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Қолданылатын</a:t>
                      </a:r>
                      <a:r>
                        <a:rPr lang="ru-RU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АКТ </a:t>
                      </a:r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құралдары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Цифрлық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сурет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салу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Autodesk SketchBook, Krita, Adobe Fresco, Corel Painter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Анимация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жасау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FlipaClip, Toontastic 3D, Pencil2D, Adobe Animate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Сабақ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өткізуге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арналған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құралдар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PowerPoint,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Canva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Prezi, Google Slides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Сандық иллюстрация, комикс жасау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Pixton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Comic Draw,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Canva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Comic Templates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Интерактивті тақта қолдану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SMART Board, Promethean,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OpenBoard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Визуалды шабыт көздері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Pinterest, Google Arts &amp; Culture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202841" y="863190"/>
            <a:ext cx="9952522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Визуалды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өнер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көркем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еңбекте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endParaRPr kumimoji="0" lang="ru-RU" altLang="ru-RU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987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8072608"/>
              </p:ext>
            </p:extLst>
          </p:nvPr>
        </p:nvGraphicFramePr>
        <p:xfrm>
          <a:off x="914084" y="2279083"/>
          <a:ext cx="10058400" cy="219456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029200"/>
                <a:gridCol w="5029200"/>
              </a:tblGrid>
              <a:tr h="0">
                <a:tc>
                  <a:txBody>
                    <a:bodyPr/>
                    <a:lstStyle/>
                    <a:p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Қолдану</a:t>
                      </a:r>
                      <a:r>
                        <a:rPr lang="ru-RU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саласы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АКТ </a:t>
                      </a:r>
                      <a:r>
                        <a:rPr lang="ru-RU" b="1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құралдары</a:t>
                      </a:r>
                      <a:endParaRPr lang="ru-RU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Графикалық</a:t>
                      </a:r>
                      <a:r>
                        <a:rPr lang="ru-RU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дизайн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Adobe Illustrator, CorelDRAW, Inkscape, Canva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Инфографика құру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Venngage, Piktochart, Easel.ly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3D </a:t>
                      </a:r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модельдеу және жобалау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a-DK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Tinkercad, SketchUp, Blender, Fusion 360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Жоба сызбаларын дайындау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AutoCAD, FreeCAD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Интерьер/экстерьер жобалау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Sweet Home 3D, Planner5D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77713" y="1010611"/>
            <a:ext cx="9981714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Графика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жобалауда</a:t>
            </a: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АКТ </a:t>
            </a:r>
            <a:r>
              <a:rPr kumimoji="0" lang="ru-RU" altLang="ru-RU" sz="2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endParaRPr kumimoji="0" lang="ru-RU" altLang="ru-RU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126237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298</TotalTime>
  <Words>994</Words>
  <Application>Microsoft Office PowerPoint</Application>
  <PresentationFormat>Широкоэкранный</PresentationFormat>
  <Paragraphs>200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Ретро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banu180673@gmail.com</dc:creator>
  <cp:lastModifiedBy>Учетная запись Майкрософт</cp:lastModifiedBy>
  <cp:revision>18</cp:revision>
  <dcterms:created xsi:type="dcterms:W3CDTF">2023-12-12T16:26:04Z</dcterms:created>
  <dcterms:modified xsi:type="dcterms:W3CDTF">2025-05-05T11:33:25Z</dcterms:modified>
</cp:coreProperties>
</file>

<file path=docProps/thumbnail.jpeg>
</file>